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PT Sans Narrow"/>
      <p:regular r:id="rId24"/>
      <p:bold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PTSansNarrow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PTSansNarrow-bold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f765b309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bf765b309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bfc2e2441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bfc2e2441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fc2e2441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bfc2e2441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f765b309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f765b309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ffab3d5e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ffab3d5e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f765b309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f765b309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bf765b309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bf765b309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bfc2e244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bfc2e244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bf765b309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bf765b309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adf1c5e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adf1c5e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f765b309f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bf765b309f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bfc2e2441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bfc2e2441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fc2e2441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fc2e244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 and Requirements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55"/>
            <a:ext cx="5020800" cy="11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Derek Brandt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Tyler Orman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Aryan Rao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Israel Sanchez Tellez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Standards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IEEE 23026:2023</a:t>
            </a:r>
            <a:endParaRPr/>
          </a:p>
        </p:txBody>
      </p:sp>
      <p:sp>
        <p:nvSpPr>
          <p:cNvPr id="126" name="Google Shape;126;p23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Engineering and management of websites for systems, software and services information</a:t>
            </a:r>
            <a:endParaRPr/>
          </a:p>
        </p:txBody>
      </p:sp>
      <p:sp>
        <p:nvSpPr>
          <p:cNvPr id="127" name="Google Shape;127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locating relevant and timely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facilitating accessibility and ease of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applying information security management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Angular Coding and </a:t>
            </a:r>
            <a:r>
              <a:rPr lang="en"/>
              <a:t>Google TypeScript Style Guide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457025" y="1918950"/>
            <a:ext cx="3999900" cy="13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team will also follow these Style Guides for current best coding practices.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needed, current code may be refactored to current standards. </a:t>
            </a:r>
            <a:endParaRPr/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650" y="1152425"/>
            <a:ext cx="3428325" cy="16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650" y="2808936"/>
            <a:ext cx="3428324" cy="189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</a:t>
            </a:r>
            <a:r>
              <a:rPr lang="en"/>
              <a:t>IEEE</a:t>
            </a:r>
            <a:r>
              <a:rPr lang="en"/>
              <a:t> 23026 as reference and </a:t>
            </a:r>
            <a:r>
              <a:rPr lang="en"/>
              <a:t>following</a:t>
            </a:r>
            <a:r>
              <a:rPr lang="en"/>
              <a:t> current coding best practices, the team is undertaking the development of a new user experience.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With a focus on user needs, we aim to achieve both functional and aesthetic requirements, ensuring a professional solution.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4798800" cy="26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Project Overview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User Needs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Requirements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Engineering Standards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Conclusion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DigiClips is striving to be a website that catalogs diverse media content 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including news coverage, advertisements, radio broadcasts, and podcasts.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Our team’s primary objective centers on revitalizing 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administration portal which oversees </a:t>
            </a:r>
            <a:endParaRPr sz="17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user and server status. 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1825" y="2243298"/>
            <a:ext cx="2712875" cy="24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Needs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Easy to use controls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Logical layout of components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User statistics should be customizable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Server status should be easy to find</a:t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-"/>
            </a:pPr>
            <a: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Information should be up-to-date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Requirements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Website to provide fast results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Website needs to be fault tolerant for it to be accessed 24/7.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administrator portal needs to gather backend machine analytics.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administrator portal must show what subscribers and general users are searching for.</a:t>
            </a:r>
            <a:endParaRPr sz="16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402" y="977075"/>
            <a:ext cx="3395923" cy="3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Aesthetic Requirements</a:t>
            </a:r>
            <a:endParaRPr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Web </a:t>
            </a:r>
            <a:r>
              <a:rPr lang="en" sz="1700"/>
              <a:t>page needs to be visually appealing to the potential clients.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Web Page</a:t>
            </a:r>
            <a:r>
              <a:rPr lang="en" sz="1700"/>
              <a:t> layout should be logical, and the different elements should be easy to find.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All graphs need to be displayed with clear labels and titles.</a:t>
            </a:r>
            <a:endParaRPr sz="1700"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3">
            <a:alphaModFix/>
          </a:blip>
          <a:srcRect b="9879" l="0" r="0" t="-9880"/>
          <a:stretch/>
        </p:blipFill>
        <p:spPr>
          <a:xfrm>
            <a:off x="655075" y="1266176"/>
            <a:ext cx="3729300" cy="21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